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pitchFamily="34" charset="0"/>
      <p:regular r:id="rId10"/>
    </p:embeddedFont>
    <p:embeddedFont>
      <p:font typeface="Arimo Bold" panose="020B0704020202020204" pitchFamily="34" charset="0"/>
      <p:regular r:id="rId11"/>
    </p:embeddedFont>
    <p:embeddedFont>
      <p:font typeface="Arimo Bold Italics" panose="020B0704020202090204" pitchFamily="34" charset="0"/>
      <p:regular r:id="rId12"/>
    </p:embeddedFont>
    <p:embeddedFont>
      <p:font typeface="Arimo Italics" panose="020B0604020202090204" pitchFamily="34" charset="0"/>
      <p:regular r:id="rId13"/>
    </p:embeddedFont>
    <p:embeddedFont>
      <p:font typeface="DM Sans" pitchFamily="2" charset="0"/>
      <p:regular r:id="rId14"/>
    </p:embeddedFont>
    <p:embeddedFont>
      <p:font typeface="DM Sans Bold" pitchFamily="2" charset="0"/>
      <p:regular r:id="rId15"/>
    </p:embeddedFont>
    <p:embeddedFont>
      <p:font typeface="DM Sans Bold Italics" pitchFamily="2" charset="0"/>
      <p:regular r:id="rId16"/>
    </p:embeddedFont>
    <p:embeddedFont>
      <p:font typeface="DM Sans Italics" pitchFamily="2" charset="0"/>
      <p:regular r:id="rId17"/>
    </p:embeddedFont>
    <p:embeddedFont>
      <p:font typeface="League Gothic" pitchFamily="2" charset="0"/>
      <p:regular r:id="rId18"/>
    </p:embeddedFont>
    <p:embeddedFont>
      <p:font typeface="League Gothic Italics" pitchFamily="2" charset="0"/>
      <p:regular r:id="rId19"/>
    </p:embeddedFont>
    <p:embeddedFont>
      <p:font typeface="Montserrat Classic" pitchFamily="2" charset="0"/>
      <p:regular r:id="rId20"/>
    </p:embeddedFont>
    <p:embeddedFont>
      <p:font typeface="Montserrat Classic Bold" pitchFamily="2" charset="0"/>
      <p:regular r:id="rId21"/>
    </p:embeddedFont>
    <p:embeddedFont>
      <p:font typeface="Montserrat Light" pitchFamily="2" charset="0"/>
      <p:regular r:id="rId22"/>
    </p:embeddedFont>
    <p:embeddedFont>
      <p:font typeface="Montserrat Light Bold" pitchFamily="2" charset="0"/>
      <p:regular r:id="rId23"/>
    </p:embeddedFont>
    <p:embeddedFont>
      <p:font typeface="Montserrat Light Bold Italics" pitchFamily="2" charset="0"/>
      <p:regular r:id="rId24"/>
    </p:embeddedFont>
    <p:embeddedFont>
      <p:font typeface="Montserrat Light Italics" pitchFamily="2" charset="0"/>
      <p:regular r:id="rId25"/>
    </p:embeddedFont>
    <p:embeddedFont>
      <p:font typeface="Open Sans" panose="02000000000000000000" pitchFamily="2" charset="0"/>
      <p:regular r:id="rId26"/>
    </p:embeddedFont>
    <p:embeddedFont>
      <p:font typeface="Open Sans Bold" panose="020B0806030504020204" pitchFamily="34" charset="0"/>
      <p:regular r:id="rId27"/>
    </p:embeddedFont>
    <p:embeddedFont>
      <p:font typeface="Open Sans Bold Bold" pitchFamily="2" charset="0"/>
      <p:regular r:id="rId28"/>
    </p:embeddedFont>
    <p:embeddedFont>
      <p:font typeface="Open Sans Bold Bold Italics" pitchFamily="2" charset="0"/>
      <p:regular r:id="rId29"/>
    </p:embeddedFont>
    <p:embeddedFont>
      <p:font typeface="Open Sans Bold Italics" panose="020B0806030504020204" pitchFamily="34" charset="0"/>
      <p:regular r:id="rId30"/>
    </p:embeddedFont>
    <p:embeddedFont>
      <p:font typeface="Open Sans Extra Bold" panose="020B0906030804020204" pitchFamily="34" charset="0"/>
      <p:regular r:id="rId31"/>
    </p:embeddedFont>
    <p:embeddedFont>
      <p:font typeface="Open Sans Extra Bold Italics" panose="020B0906030804020204" pitchFamily="34" charset="0"/>
      <p:regular r:id="rId32"/>
    </p:embeddedFont>
    <p:embeddedFont>
      <p:font typeface="Open Sans Italics" panose="020B0606030504020204" pitchFamily="34" charset="0"/>
      <p:regular r:id="rId33"/>
    </p:embeddedFont>
    <p:embeddedFont>
      <p:font typeface="Open Sans Light" panose="02000000000000000000" pitchFamily="2" charset="0"/>
      <p:regular r:id="rId34"/>
    </p:embeddedFont>
    <p:embeddedFont>
      <p:font typeface="Open Sans Light Italics" panose="020B0306030504020204" pitchFamily="34" charset="0"/>
      <p:regular r:id="rId35"/>
    </p:embeddedFont>
    <p:embeddedFont>
      <p:font typeface="Open Sans Ultra-Bold" pitchFamily="2" charset="0"/>
      <p:regular r:id="rId36"/>
    </p:embeddedFont>
    <p:embeddedFont>
      <p:font typeface="Open Sans Ultra-Bold Italics" pitchFamily="2" charset="0"/>
      <p:regular r:id="rId37"/>
    </p:embeddedFont>
    <p:embeddedFont>
      <p:font typeface="Open Sauce" pitchFamily="2" charset="0"/>
      <p:regular r:id="rId38"/>
    </p:embeddedFont>
    <p:embeddedFont>
      <p:font typeface="Open Sauce Bold" pitchFamily="2" charset="0"/>
      <p:regular r:id="rId39"/>
    </p:embeddedFont>
    <p:embeddedFont>
      <p:font typeface="Open Sauce Bold Italics" pitchFamily="2" charset="0"/>
      <p:regular r:id="rId40"/>
    </p:embeddedFont>
    <p:embeddedFont>
      <p:font typeface="Open Sauce Heavy" pitchFamily="2" charset="0"/>
      <p:regular r:id="rId41"/>
    </p:embeddedFont>
    <p:embeddedFont>
      <p:font typeface="Open Sauce Heavy Italics" pitchFamily="2" charset="0"/>
      <p:regular r:id="rId42"/>
    </p:embeddedFont>
    <p:embeddedFont>
      <p:font typeface="Open Sauce Italics" pitchFamily="2" charset="0"/>
      <p:regular r:id="rId43"/>
    </p:embeddedFont>
    <p:embeddedFont>
      <p:font typeface="Open Sauce Light" pitchFamily="2" charset="0"/>
      <p:regular r:id="rId44"/>
    </p:embeddedFont>
    <p:embeddedFont>
      <p:font typeface="Open Sauce Light Italics" pitchFamily="2" charset="0"/>
      <p:regular r:id="rId45"/>
    </p:embeddedFont>
    <p:embeddedFont>
      <p:font typeface="Open Sauce Medium" pitchFamily="2" charset="0"/>
      <p:regular r:id="rId46"/>
    </p:embeddedFont>
    <p:embeddedFont>
      <p:font typeface="Open Sauce Medium Italics" pitchFamily="2" charset="0"/>
      <p:regular r:id="rId47"/>
    </p:embeddedFont>
    <p:embeddedFont>
      <p:font typeface="Open Sauce Semi-Bold" pitchFamily="2" charset="0"/>
      <p:regular r:id="rId48"/>
    </p:embeddedFont>
    <p:embeddedFont>
      <p:font typeface="Open Sauce Semi-Bold Italics" pitchFamily="2" charset="0"/>
      <p:regular r:id="rId49"/>
    </p:embeddedFont>
    <p:embeddedFont>
      <p:font typeface="Oswald" pitchFamily="2" charset="0"/>
      <p:regular r:id="rId50"/>
    </p:embeddedFont>
    <p:embeddedFont>
      <p:font typeface="Oswald Bold" pitchFamily="2"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 /><Relationship Id="rId18" Type="http://schemas.openxmlformats.org/officeDocument/2006/relationships/font" Target="fonts/font9.fntdata" /><Relationship Id="rId26" Type="http://schemas.openxmlformats.org/officeDocument/2006/relationships/font" Target="fonts/font17.fntdata" /><Relationship Id="rId39" Type="http://schemas.openxmlformats.org/officeDocument/2006/relationships/font" Target="fonts/font30.fntdata" /><Relationship Id="rId21" Type="http://schemas.openxmlformats.org/officeDocument/2006/relationships/font" Target="fonts/font12.fntdata" /><Relationship Id="rId34" Type="http://schemas.openxmlformats.org/officeDocument/2006/relationships/font" Target="fonts/font25.fntdata" /><Relationship Id="rId42" Type="http://schemas.openxmlformats.org/officeDocument/2006/relationships/font" Target="fonts/font33.fntdata" /><Relationship Id="rId47" Type="http://schemas.openxmlformats.org/officeDocument/2006/relationships/font" Target="fonts/font38.fntdata" /><Relationship Id="rId50" Type="http://schemas.openxmlformats.org/officeDocument/2006/relationships/font" Target="fonts/font41.fntdata" /><Relationship Id="rId55"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font" Target="fonts/font3.fntdata" /><Relationship Id="rId17" Type="http://schemas.openxmlformats.org/officeDocument/2006/relationships/font" Target="fonts/font8.fntdata" /><Relationship Id="rId25" Type="http://schemas.openxmlformats.org/officeDocument/2006/relationships/font" Target="fonts/font16.fntdata" /><Relationship Id="rId33" Type="http://schemas.openxmlformats.org/officeDocument/2006/relationships/font" Target="fonts/font24.fntdata" /><Relationship Id="rId38" Type="http://schemas.openxmlformats.org/officeDocument/2006/relationships/font" Target="fonts/font29.fntdata" /><Relationship Id="rId46" Type="http://schemas.openxmlformats.org/officeDocument/2006/relationships/font" Target="fonts/font37.fntdata" /><Relationship Id="rId2" Type="http://schemas.openxmlformats.org/officeDocument/2006/relationships/slide" Target="slides/slide1.xml" /><Relationship Id="rId16" Type="http://schemas.openxmlformats.org/officeDocument/2006/relationships/font" Target="fonts/font7.fntdata" /><Relationship Id="rId20" Type="http://schemas.openxmlformats.org/officeDocument/2006/relationships/font" Target="fonts/font11.fntdata" /><Relationship Id="rId29" Type="http://schemas.openxmlformats.org/officeDocument/2006/relationships/font" Target="fonts/font20.fntdata" /><Relationship Id="rId41" Type="http://schemas.openxmlformats.org/officeDocument/2006/relationships/font" Target="fonts/font32.fntdata" /><Relationship Id="rId54"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2.fntdata" /><Relationship Id="rId24" Type="http://schemas.openxmlformats.org/officeDocument/2006/relationships/font" Target="fonts/font15.fntdata" /><Relationship Id="rId32" Type="http://schemas.openxmlformats.org/officeDocument/2006/relationships/font" Target="fonts/font23.fntdata" /><Relationship Id="rId37" Type="http://schemas.openxmlformats.org/officeDocument/2006/relationships/font" Target="fonts/font28.fntdata" /><Relationship Id="rId40" Type="http://schemas.openxmlformats.org/officeDocument/2006/relationships/font" Target="fonts/font31.fntdata" /><Relationship Id="rId45" Type="http://schemas.openxmlformats.org/officeDocument/2006/relationships/font" Target="fonts/font36.fntdata" /><Relationship Id="rId53"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6.fntdata" /><Relationship Id="rId23" Type="http://schemas.openxmlformats.org/officeDocument/2006/relationships/font" Target="fonts/font14.fntdata" /><Relationship Id="rId28" Type="http://schemas.openxmlformats.org/officeDocument/2006/relationships/font" Target="fonts/font19.fntdata" /><Relationship Id="rId36" Type="http://schemas.openxmlformats.org/officeDocument/2006/relationships/font" Target="fonts/font27.fntdata" /><Relationship Id="rId49" Type="http://schemas.openxmlformats.org/officeDocument/2006/relationships/font" Target="fonts/font40.fntdata" /><Relationship Id="rId10" Type="http://schemas.openxmlformats.org/officeDocument/2006/relationships/font" Target="fonts/font1.fntdata" /><Relationship Id="rId19" Type="http://schemas.openxmlformats.org/officeDocument/2006/relationships/font" Target="fonts/font10.fntdata" /><Relationship Id="rId31" Type="http://schemas.openxmlformats.org/officeDocument/2006/relationships/font" Target="fonts/font22.fntdata" /><Relationship Id="rId44" Type="http://schemas.openxmlformats.org/officeDocument/2006/relationships/font" Target="fonts/font35.fntdata" /><Relationship Id="rId52"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5.fntdata" /><Relationship Id="rId22" Type="http://schemas.openxmlformats.org/officeDocument/2006/relationships/font" Target="fonts/font13.fntdata" /><Relationship Id="rId27" Type="http://schemas.openxmlformats.org/officeDocument/2006/relationships/font" Target="fonts/font18.fntdata" /><Relationship Id="rId30" Type="http://schemas.openxmlformats.org/officeDocument/2006/relationships/font" Target="fonts/font21.fntdata" /><Relationship Id="rId35" Type="http://schemas.openxmlformats.org/officeDocument/2006/relationships/font" Target="fonts/font26.fntdata" /><Relationship Id="rId43" Type="http://schemas.openxmlformats.org/officeDocument/2006/relationships/font" Target="fonts/font34.fntdata" /><Relationship Id="rId48" Type="http://schemas.openxmlformats.org/officeDocument/2006/relationships/font" Target="fonts/font39.fntdata" /><Relationship Id="rId8" Type="http://schemas.openxmlformats.org/officeDocument/2006/relationships/slide" Target="slides/slide7.xml" /><Relationship Id="rId51" Type="http://schemas.openxmlformats.org/officeDocument/2006/relationships/font" Target="fonts/font42.fntdata"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3" Type="http://schemas.openxmlformats.org/officeDocument/2006/relationships/image" Target="../media/image2.png" /><Relationship Id="rId7" Type="http://schemas.openxmlformats.org/officeDocument/2006/relationships/image" Target="../media/image6.svg" /><Relationship Id="rId12" Type="http://schemas.openxmlformats.org/officeDocument/2006/relationships/image" Target="../media/image11.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jpe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svg" /><Relationship Id="rId9" Type="http://schemas.openxmlformats.org/officeDocument/2006/relationships/image" Target="../media/image8.svg" /><Relationship Id="rId14" Type="http://schemas.openxmlformats.org/officeDocument/2006/relationships/image" Target="../media/image13.png" /></Relationships>
</file>

<file path=ppt/slides/_rels/slide2.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Layout" Target="../slideLayouts/slideLayout7.xml" /><Relationship Id="rId5" Type="http://schemas.openxmlformats.org/officeDocument/2006/relationships/image" Target="../media/image18.svg" /><Relationship Id="rId4" Type="http://schemas.openxmlformats.org/officeDocument/2006/relationships/image" Target="../media/image17.png" /></Relationships>
</file>

<file path=ppt/slides/_rels/slide3.xml.rels><?xml version="1.0" encoding="UTF-8" standalone="yes"?>
<Relationships xmlns="http://schemas.openxmlformats.org/package/2006/relationships"><Relationship Id="rId8" Type="http://schemas.openxmlformats.org/officeDocument/2006/relationships/image" Target="../media/image25.svg" /><Relationship Id="rId13" Type="http://schemas.openxmlformats.org/officeDocument/2006/relationships/image" Target="../media/image15.png" /><Relationship Id="rId3" Type="http://schemas.openxmlformats.org/officeDocument/2006/relationships/image" Target="../media/image20.png" /><Relationship Id="rId7" Type="http://schemas.openxmlformats.org/officeDocument/2006/relationships/image" Target="../media/image24.png" /><Relationship Id="rId12" Type="http://schemas.openxmlformats.org/officeDocument/2006/relationships/image" Target="../media/image29.svg"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23.svg" /><Relationship Id="rId11" Type="http://schemas.openxmlformats.org/officeDocument/2006/relationships/image" Target="../media/image28.png" /><Relationship Id="rId5" Type="http://schemas.openxmlformats.org/officeDocument/2006/relationships/image" Target="../media/image22.png" /><Relationship Id="rId10" Type="http://schemas.openxmlformats.org/officeDocument/2006/relationships/image" Target="../media/image27.svg" /><Relationship Id="rId4" Type="http://schemas.openxmlformats.org/officeDocument/2006/relationships/image" Target="../media/image21.svg" /><Relationship Id="rId9" Type="http://schemas.openxmlformats.org/officeDocument/2006/relationships/image" Target="../media/image26.png" /><Relationship Id="rId14" Type="http://schemas.openxmlformats.org/officeDocument/2006/relationships/image" Target="../media/image16.svg" /></Relationships>
</file>

<file path=ppt/slides/_rels/slide4.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33.jpeg" /><Relationship Id="rId5" Type="http://schemas.openxmlformats.org/officeDocument/2006/relationships/image" Target="../media/image32.jpeg" /><Relationship Id="rId4" Type="http://schemas.openxmlformats.org/officeDocument/2006/relationships/image" Target="../media/image31.svg" /></Relationships>
</file>

<file path=ppt/slides/_rels/slide5.xml.rels><?xml version="1.0" encoding="UTF-8" standalone="yes"?>
<Relationships xmlns="http://schemas.openxmlformats.org/package/2006/relationships"><Relationship Id="rId8" Type="http://schemas.openxmlformats.org/officeDocument/2006/relationships/image" Target="../media/image39.png" /><Relationship Id="rId3" Type="http://schemas.openxmlformats.org/officeDocument/2006/relationships/image" Target="../media/image34.png" /><Relationship Id="rId7" Type="http://schemas.openxmlformats.org/officeDocument/2006/relationships/image" Target="../media/image38.svg"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37.png" /><Relationship Id="rId11" Type="http://schemas.openxmlformats.org/officeDocument/2006/relationships/image" Target="../media/image42.svg" /><Relationship Id="rId5" Type="http://schemas.openxmlformats.org/officeDocument/2006/relationships/image" Target="../media/image36.png" /><Relationship Id="rId10" Type="http://schemas.openxmlformats.org/officeDocument/2006/relationships/image" Target="../media/image41.png" /><Relationship Id="rId4" Type="http://schemas.openxmlformats.org/officeDocument/2006/relationships/image" Target="../media/image35.svg" /><Relationship Id="rId9" Type="http://schemas.openxmlformats.org/officeDocument/2006/relationships/image" Target="../media/image40.svg" /></Relationships>
</file>

<file path=ppt/slides/_rels/slide6.xml.rels><?xml version="1.0" encoding="UTF-8" standalone="yes"?>
<Relationships xmlns="http://schemas.openxmlformats.org/package/2006/relationships"><Relationship Id="rId3" Type="http://schemas.openxmlformats.org/officeDocument/2006/relationships/image" Target="../media/image31.svg" /><Relationship Id="rId2" Type="http://schemas.openxmlformats.org/officeDocument/2006/relationships/image" Target="../media/image30.png" /><Relationship Id="rId1" Type="http://schemas.openxmlformats.org/officeDocument/2006/relationships/slideLayout" Target="../slideLayouts/slideLayout7.xml" /><Relationship Id="rId4" Type="http://schemas.openxmlformats.org/officeDocument/2006/relationships/image" Target="../media/image43.png" /></Relationships>
</file>

<file path=ppt/slides/_rels/slide7.xml.rels><?xml version="1.0" encoding="UTF-8" standalone="yes"?>
<Relationships xmlns="http://schemas.openxmlformats.org/package/2006/relationships"><Relationship Id="rId3" Type="http://schemas.openxmlformats.org/officeDocument/2006/relationships/image" Target="../media/image45.png" /><Relationship Id="rId7" Type="http://schemas.openxmlformats.org/officeDocument/2006/relationships/image" Target="../media/image16.svg" /><Relationship Id="rId2" Type="http://schemas.openxmlformats.org/officeDocument/2006/relationships/image" Target="../media/image44.jpeg" /><Relationship Id="rId1" Type="http://schemas.openxmlformats.org/officeDocument/2006/relationships/slideLayout" Target="../slideLayouts/slideLayout7.xml" /><Relationship Id="rId6" Type="http://schemas.openxmlformats.org/officeDocument/2006/relationships/image" Target="../media/image15.png" /><Relationship Id="rId5" Type="http://schemas.openxmlformats.org/officeDocument/2006/relationships/image" Target="../media/image47.jpeg" /><Relationship Id="rId4" Type="http://schemas.openxmlformats.org/officeDocument/2006/relationships/image" Target="../media/image46.svg" /></Relationships>
</file>

<file path=ppt/slides/_rels/slide8.xml.rels><?xml version="1.0" encoding="UTF-8" standalone="yes"?>
<Relationships xmlns="http://schemas.openxmlformats.org/package/2006/relationships"><Relationship Id="rId8" Type="http://schemas.openxmlformats.org/officeDocument/2006/relationships/image" Target="../media/image36.png" /><Relationship Id="rId3" Type="http://schemas.openxmlformats.org/officeDocument/2006/relationships/image" Target="../media/image15.png" /><Relationship Id="rId7" Type="http://schemas.openxmlformats.org/officeDocument/2006/relationships/image" Target="../media/image50.jpeg"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49.jpeg" /><Relationship Id="rId5" Type="http://schemas.openxmlformats.org/officeDocument/2006/relationships/image" Target="../media/image48.jpeg" /><Relationship Id="rId4" Type="http://schemas.openxmlformats.org/officeDocument/2006/relationships/image" Target="../media/image16.svg" /><Relationship Id="rId9" Type="http://schemas.openxmlformats.org/officeDocument/2006/relationships/image" Target="../media/image51.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sp>
      <p:grpSp>
        <p:nvGrpSpPr>
          <p:cNvPr id="3" name="Group 3"/>
          <p:cNvGrpSpPr/>
          <p:nvPr/>
        </p:nvGrpSpPr>
        <p:grpSpPr>
          <a:xfrm>
            <a:off x="0" y="1834484"/>
            <a:ext cx="12731126" cy="8452516"/>
            <a:chOff x="0" y="0"/>
            <a:chExt cx="3353054" cy="2226177"/>
          </a:xfrm>
        </p:grpSpPr>
        <p:sp>
          <p:nvSpPr>
            <p:cNvPr id="4" name="Freeform 4"/>
            <p:cNvSpPr/>
            <p:nvPr/>
          </p:nvSpPr>
          <p:spPr>
            <a:xfrm>
              <a:off x="0" y="0"/>
              <a:ext cx="3353054" cy="2226177"/>
            </a:xfrm>
            <a:custGeom>
              <a:avLst/>
              <a:gdLst/>
              <a:ahLst/>
              <a:cxnLst/>
              <a:rect l="l" t="t" r="r" b="b"/>
              <a:pathLst>
                <a:path w="3353054" h="2226177">
                  <a:moveTo>
                    <a:pt x="0" y="0"/>
                  </a:moveTo>
                  <a:lnTo>
                    <a:pt x="3353054" y="0"/>
                  </a:lnTo>
                  <a:lnTo>
                    <a:pt x="3353054" y="2226177"/>
                  </a:lnTo>
                  <a:lnTo>
                    <a:pt x="0" y="2226177"/>
                  </a:lnTo>
                  <a:close/>
                </a:path>
              </a:pathLst>
            </a:custGeom>
            <a:solidFill>
              <a:srgbClr val="FFFFFF"/>
            </a:solidFill>
          </p:spPr>
        </p:sp>
        <p:sp>
          <p:nvSpPr>
            <p:cNvPr id="5" name="TextBox 5"/>
            <p:cNvSpPr txBox="1"/>
            <p:nvPr/>
          </p:nvSpPr>
          <p:spPr>
            <a:xfrm>
              <a:off x="0" y="-57150"/>
              <a:ext cx="3353054" cy="2283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254554" y="8557475"/>
            <a:ext cx="3199416" cy="744555"/>
            <a:chOff x="0" y="0"/>
            <a:chExt cx="686849" cy="159841"/>
          </a:xfrm>
        </p:grpSpPr>
        <p:sp>
          <p:nvSpPr>
            <p:cNvPr id="7" name="Freeform 7"/>
            <p:cNvSpPr/>
            <p:nvPr/>
          </p:nvSpPr>
          <p:spPr>
            <a:xfrm>
              <a:off x="0" y="0"/>
              <a:ext cx="686849" cy="159841"/>
            </a:xfrm>
            <a:custGeom>
              <a:avLst/>
              <a:gdLst/>
              <a:ahLst/>
              <a:cxnLst/>
              <a:rect l="l" t="t" r="r" b="b"/>
              <a:pathLst>
                <a:path w="686849" h="159841">
                  <a:moveTo>
                    <a:pt x="79920" y="0"/>
                  </a:moveTo>
                  <a:lnTo>
                    <a:pt x="606929" y="0"/>
                  </a:lnTo>
                  <a:cubicBezTo>
                    <a:pt x="651067" y="0"/>
                    <a:pt x="686849" y="35782"/>
                    <a:pt x="686849" y="79920"/>
                  </a:cubicBezTo>
                  <a:lnTo>
                    <a:pt x="686849" y="79920"/>
                  </a:lnTo>
                  <a:cubicBezTo>
                    <a:pt x="686849" y="124059"/>
                    <a:pt x="651067" y="159841"/>
                    <a:pt x="606929" y="159841"/>
                  </a:cubicBezTo>
                  <a:lnTo>
                    <a:pt x="79920" y="159841"/>
                  </a:lnTo>
                  <a:cubicBezTo>
                    <a:pt x="35782" y="159841"/>
                    <a:pt x="0" y="124059"/>
                    <a:pt x="0" y="79920"/>
                  </a:cubicBezTo>
                  <a:lnTo>
                    <a:pt x="0" y="79920"/>
                  </a:lnTo>
                  <a:cubicBezTo>
                    <a:pt x="0" y="35782"/>
                    <a:pt x="35782" y="0"/>
                    <a:pt x="79920" y="0"/>
                  </a:cubicBezTo>
                  <a:close/>
                </a:path>
              </a:pathLst>
            </a:custGeom>
            <a:solidFill>
              <a:srgbClr val="073064"/>
            </a:solidFill>
            <a:ln cap="rnd">
              <a:noFill/>
              <a:prstDash val="solid"/>
              <a:round/>
            </a:ln>
          </p:spPr>
        </p:sp>
        <p:sp>
          <p:nvSpPr>
            <p:cNvPr id="8" name="TextBox 8"/>
            <p:cNvSpPr txBox="1"/>
            <p:nvPr/>
          </p:nvSpPr>
          <p:spPr>
            <a:xfrm>
              <a:off x="0" y="-47625"/>
              <a:ext cx="686849" cy="207466"/>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4454622" y="8557475"/>
            <a:ext cx="744555" cy="7445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8932"/>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445"/>
                </a:lnSpc>
              </a:pPr>
              <a:endParaRPr/>
            </a:p>
          </p:txBody>
        </p:sp>
      </p:grpSp>
      <p:sp>
        <p:nvSpPr>
          <p:cNvPr id="12" name="Freeform 12"/>
          <p:cNvSpPr/>
          <p:nvPr/>
        </p:nvSpPr>
        <p:spPr>
          <a:xfrm flipH="1">
            <a:off x="4745519" y="8794682"/>
            <a:ext cx="162761" cy="270142"/>
          </a:xfrm>
          <a:custGeom>
            <a:avLst/>
            <a:gdLst/>
            <a:ahLst/>
            <a:cxnLst/>
            <a:rect l="l" t="t" r="r" b="b"/>
            <a:pathLst>
              <a:path w="162761" h="270142">
                <a:moveTo>
                  <a:pt x="162761" y="0"/>
                </a:moveTo>
                <a:lnTo>
                  <a:pt x="0" y="0"/>
                </a:lnTo>
                <a:lnTo>
                  <a:pt x="0" y="270142"/>
                </a:lnTo>
                <a:lnTo>
                  <a:pt x="162761" y="270142"/>
                </a:lnTo>
                <a:lnTo>
                  <a:pt x="162761"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a:grpSpLocks noChangeAspect="1"/>
          </p:cNvGrpSpPr>
          <p:nvPr/>
        </p:nvGrpSpPr>
        <p:grpSpPr>
          <a:xfrm rot="-118990">
            <a:off x="8090347" y="-444721"/>
            <a:ext cx="11717618" cy="11176443"/>
            <a:chOff x="0" y="0"/>
            <a:chExt cx="6324600" cy="6032500"/>
          </a:xfrm>
        </p:grpSpPr>
        <p:sp>
          <p:nvSpPr>
            <p:cNvPr id="14" name="Freeform 14"/>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5"/>
              <a:stretch>
                <a:fillRect l="-41774" t="-15073" r="-22648" b="-10"/>
              </a:stretch>
            </a:blipFill>
          </p:spPr>
        </p:sp>
        <p:sp>
          <p:nvSpPr>
            <p:cNvPr id="15" name="Freeform 15"/>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sp>
        <p:nvSpPr>
          <p:cNvPr id="16" name="Freeform 16"/>
          <p:cNvSpPr/>
          <p:nvPr/>
        </p:nvSpPr>
        <p:spPr>
          <a:xfrm>
            <a:off x="6036951" y="7595192"/>
            <a:ext cx="1743592" cy="1469632"/>
          </a:xfrm>
          <a:custGeom>
            <a:avLst/>
            <a:gdLst/>
            <a:ahLst/>
            <a:cxnLst/>
            <a:rect l="l" t="t" r="r" b="b"/>
            <a:pathLst>
              <a:path w="1743592" h="1469632">
                <a:moveTo>
                  <a:pt x="0" y="0"/>
                </a:moveTo>
                <a:lnTo>
                  <a:pt x="1743593" y="0"/>
                </a:lnTo>
                <a:lnTo>
                  <a:pt x="1743593" y="1469632"/>
                </a:lnTo>
                <a:lnTo>
                  <a:pt x="0" y="1469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4121892">
            <a:off x="5761676" y="4444306"/>
            <a:ext cx="2294144" cy="684072"/>
          </a:xfrm>
          <a:custGeom>
            <a:avLst/>
            <a:gdLst/>
            <a:ahLst/>
            <a:cxnLst/>
            <a:rect l="l" t="t" r="r" b="b"/>
            <a:pathLst>
              <a:path w="2294144" h="684072">
                <a:moveTo>
                  <a:pt x="0" y="0"/>
                </a:moveTo>
                <a:lnTo>
                  <a:pt x="2294143" y="0"/>
                </a:lnTo>
                <a:lnTo>
                  <a:pt x="2294143" y="684072"/>
                </a:lnTo>
                <a:lnTo>
                  <a:pt x="0" y="684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683453" y="3086100"/>
            <a:ext cx="960671" cy="803270"/>
          </a:xfrm>
          <a:custGeom>
            <a:avLst/>
            <a:gdLst/>
            <a:ahLst/>
            <a:cxnLst/>
            <a:rect l="l" t="t" r="r" b="b"/>
            <a:pathLst>
              <a:path w="960671" h="803270">
                <a:moveTo>
                  <a:pt x="0" y="0"/>
                </a:moveTo>
                <a:lnTo>
                  <a:pt x="960671" y="0"/>
                </a:lnTo>
                <a:lnTo>
                  <a:pt x="960671" y="803270"/>
                </a:lnTo>
                <a:lnTo>
                  <a:pt x="0" y="803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6188390" y="5406323"/>
            <a:ext cx="1394012" cy="572977"/>
          </a:xfrm>
          <a:custGeom>
            <a:avLst/>
            <a:gdLst/>
            <a:ahLst/>
            <a:cxnLst/>
            <a:rect l="l" t="t" r="r" b="b"/>
            <a:pathLst>
              <a:path w="1394012" h="572977">
                <a:moveTo>
                  <a:pt x="0" y="0"/>
                </a:moveTo>
                <a:lnTo>
                  <a:pt x="1394013" y="0"/>
                </a:lnTo>
                <a:lnTo>
                  <a:pt x="1394013" y="572977"/>
                </a:lnTo>
                <a:lnTo>
                  <a:pt x="0" y="5729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20"/>
          <p:cNvSpPr/>
          <p:nvPr/>
        </p:nvSpPr>
        <p:spPr>
          <a:xfrm>
            <a:off x="1028700" y="772861"/>
            <a:ext cx="881530" cy="937798"/>
          </a:xfrm>
          <a:custGeom>
            <a:avLst/>
            <a:gdLst/>
            <a:ahLst/>
            <a:cxnLst/>
            <a:rect l="l" t="t" r="r" b="b"/>
            <a:pathLst>
              <a:path w="881530" h="937798">
                <a:moveTo>
                  <a:pt x="0" y="0"/>
                </a:moveTo>
                <a:lnTo>
                  <a:pt x="881530" y="0"/>
                </a:lnTo>
                <a:lnTo>
                  <a:pt x="881530" y="937798"/>
                </a:lnTo>
                <a:lnTo>
                  <a:pt x="0" y="9377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TextBox 21"/>
          <p:cNvSpPr txBox="1"/>
          <p:nvPr/>
        </p:nvSpPr>
        <p:spPr>
          <a:xfrm>
            <a:off x="1254554" y="4640639"/>
            <a:ext cx="4412585" cy="1826878"/>
          </a:xfrm>
          <a:prstGeom prst="rect">
            <a:avLst/>
          </a:prstGeom>
        </p:spPr>
        <p:txBody>
          <a:bodyPr lIns="0" tIns="0" rIns="0" bIns="0" rtlCol="0" anchor="t">
            <a:spAutoFit/>
          </a:bodyPr>
          <a:lstStyle/>
          <a:p>
            <a:pPr>
              <a:lnSpc>
                <a:spcPts val="13229"/>
              </a:lnSpc>
            </a:pPr>
            <a:r>
              <a:rPr lang="en-US" sz="14699" spc="293">
                <a:solidFill>
                  <a:srgbClr val="F88932"/>
                </a:solidFill>
                <a:latin typeface="League Gothic"/>
              </a:rPr>
              <a:t>TRIPS</a:t>
            </a:r>
          </a:p>
        </p:txBody>
      </p:sp>
      <p:sp>
        <p:nvSpPr>
          <p:cNvPr id="22" name="TextBox 22"/>
          <p:cNvSpPr txBox="1"/>
          <p:nvPr/>
        </p:nvSpPr>
        <p:spPr>
          <a:xfrm>
            <a:off x="1254554" y="2761360"/>
            <a:ext cx="5051113" cy="2024982"/>
          </a:xfrm>
          <a:prstGeom prst="rect">
            <a:avLst/>
          </a:prstGeom>
        </p:spPr>
        <p:txBody>
          <a:bodyPr lIns="0" tIns="0" rIns="0" bIns="0" rtlCol="0" anchor="t">
            <a:spAutoFit/>
          </a:bodyPr>
          <a:lstStyle/>
          <a:p>
            <a:pPr>
              <a:lnSpc>
                <a:spcPts val="14759"/>
              </a:lnSpc>
            </a:pPr>
            <a:r>
              <a:rPr lang="en-US" sz="16399" spc="327">
                <a:solidFill>
                  <a:srgbClr val="073064"/>
                </a:solidFill>
                <a:latin typeface="League Gothic"/>
              </a:rPr>
              <a:t>BUDTZ</a:t>
            </a:r>
          </a:p>
        </p:txBody>
      </p:sp>
      <p:sp>
        <p:nvSpPr>
          <p:cNvPr id="23" name="TextBox 23"/>
          <p:cNvSpPr txBox="1"/>
          <p:nvPr/>
        </p:nvSpPr>
        <p:spPr>
          <a:xfrm>
            <a:off x="1254554" y="6524951"/>
            <a:ext cx="5794906" cy="1346835"/>
          </a:xfrm>
          <a:prstGeom prst="rect">
            <a:avLst/>
          </a:prstGeom>
        </p:spPr>
        <p:txBody>
          <a:bodyPr lIns="0" tIns="0" rIns="0" bIns="0" rtlCol="0" anchor="t">
            <a:spAutoFit/>
          </a:bodyPr>
          <a:lstStyle/>
          <a:p>
            <a:pPr>
              <a:lnSpc>
                <a:spcPts val="3600"/>
              </a:lnSpc>
            </a:pPr>
            <a:r>
              <a:rPr lang="en-US" sz="2400">
                <a:solidFill>
                  <a:srgbClr val="073064"/>
                </a:solidFill>
                <a:latin typeface="Open Sans"/>
              </a:rPr>
              <a:t>Facing BT while planning a trip,</a:t>
            </a:r>
          </a:p>
          <a:p>
            <a:pPr>
              <a:lnSpc>
                <a:spcPts val="3600"/>
              </a:lnSpc>
            </a:pPr>
            <a:r>
              <a:rPr lang="en-US" sz="2400">
                <a:solidFill>
                  <a:srgbClr val="073064"/>
                </a:solidFill>
                <a:latin typeface="Open Sans"/>
              </a:rPr>
              <a:t>here We have a solution for you all......</a:t>
            </a:r>
          </a:p>
          <a:p>
            <a:pPr>
              <a:lnSpc>
                <a:spcPts val="3600"/>
              </a:lnSpc>
            </a:pPr>
            <a:r>
              <a:rPr lang="en-US" sz="2400">
                <a:solidFill>
                  <a:srgbClr val="073064"/>
                </a:solidFill>
                <a:latin typeface="Open Sans"/>
              </a:rPr>
              <a:t> Our Budtz Trip for your BTs</a:t>
            </a:r>
          </a:p>
        </p:txBody>
      </p:sp>
      <p:sp>
        <p:nvSpPr>
          <p:cNvPr id="24" name="TextBox 24"/>
          <p:cNvSpPr txBox="1"/>
          <p:nvPr/>
        </p:nvSpPr>
        <p:spPr>
          <a:xfrm>
            <a:off x="2158193" y="845541"/>
            <a:ext cx="3040984" cy="481329"/>
          </a:xfrm>
          <a:prstGeom prst="rect">
            <a:avLst/>
          </a:prstGeom>
        </p:spPr>
        <p:txBody>
          <a:bodyPr lIns="0" tIns="0" rIns="0" bIns="0" rtlCol="0" anchor="t">
            <a:spAutoFit/>
          </a:bodyPr>
          <a:lstStyle/>
          <a:p>
            <a:pPr>
              <a:lnSpc>
                <a:spcPts val="3920"/>
              </a:lnSpc>
              <a:spcBef>
                <a:spcPct val="0"/>
              </a:spcBef>
            </a:pPr>
            <a:r>
              <a:rPr lang="en-US" sz="2800">
                <a:solidFill>
                  <a:srgbClr val="073064"/>
                </a:solidFill>
                <a:latin typeface="Open Sans Bold"/>
              </a:rPr>
              <a:t>www.bt.com</a:t>
            </a:r>
          </a:p>
        </p:txBody>
      </p:sp>
      <p:sp>
        <p:nvSpPr>
          <p:cNvPr id="25" name="TextBox 25"/>
          <p:cNvSpPr txBox="1"/>
          <p:nvPr/>
        </p:nvSpPr>
        <p:spPr>
          <a:xfrm>
            <a:off x="1739136" y="8712583"/>
            <a:ext cx="2230251"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Bold"/>
              </a:rPr>
              <a:t>Get Started</a:t>
            </a:r>
          </a:p>
        </p:txBody>
      </p:sp>
      <p:sp>
        <p:nvSpPr>
          <p:cNvPr id="26" name="TextBox 26"/>
          <p:cNvSpPr txBox="1"/>
          <p:nvPr/>
        </p:nvSpPr>
        <p:spPr>
          <a:xfrm>
            <a:off x="2259618" y="1311437"/>
            <a:ext cx="3711084" cy="481329"/>
          </a:xfrm>
          <a:prstGeom prst="rect">
            <a:avLst/>
          </a:prstGeom>
        </p:spPr>
        <p:txBody>
          <a:bodyPr lIns="0" tIns="0" rIns="0" bIns="0" rtlCol="0" anchor="t">
            <a:spAutoFit/>
          </a:bodyPr>
          <a:lstStyle/>
          <a:p>
            <a:pPr>
              <a:lnSpc>
                <a:spcPts val="3920"/>
              </a:lnSpc>
              <a:spcBef>
                <a:spcPct val="0"/>
              </a:spcBef>
            </a:pPr>
            <a:r>
              <a:rPr lang="en-US" sz="2800">
                <a:solidFill>
                  <a:srgbClr val="073064"/>
                </a:solidFill>
                <a:latin typeface="Open Sans Bold"/>
              </a:rPr>
              <a:t>#OurBTforYourBT’s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5320909"/>
            <a:chOff x="0" y="0"/>
            <a:chExt cx="368852" cy="1401392"/>
          </a:xfrm>
        </p:grpSpPr>
        <p:sp>
          <p:nvSpPr>
            <p:cNvPr id="4" name="Freeform 4"/>
            <p:cNvSpPr/>
            <p:nvPr/>
          </p:nvSpPr>
          <p:spPr>
            <a:xfrm>
              <a:off x="0" y="0"/>
              <a:ext cx="368852" cy="1401392"/>
            </a:xfrm>
            <a:custGeom>
              <a:avLst/>
              <a:gdLst/>
              <a:ahLst/>
              <a:cxnLst/>
              <a:rect l="l" t="t" r="r" b="b"/>
              <a:pathLst>
                <a:path w="368852" h="1401392">
                  <a:moveTo>
                    <a:pt x="0" y="0"/>
                  </a:moveTo>
                  <a:lnTo>
                    <a:pt x="368852" y="0"/>
                  </a:lnTo>
                  <a:lnTo>
                    <a:pt x="368852" y="1401392"/>
                  </a:lnTo>
                  <a:lnTo>
                    <a:pt x="0" y="1401392"/>
                  </a:lnTo>
                  <a:close/>
                </a:path>
              </a:pathLst>
            </a:custGeom>
            <a:solidFill>
              <a:srgbClr val="CCCCCC"/>
            </a:solidFill>
          </p:spPr>
        </p:sp>
        <p:sp>
          <p:nvSpPr>
            <p:cNvPr id="5" name="TextBox 5"/>
            <p:cNvSpPr txBox="1"/>
            <p:nvPr/>
          </p:nvSpPr>
          <p:spPr>
            <a:xfrm>
              <a:off x="0" y="-19050"/>
              <a:ext cx="368852" cy="142044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VALUES</a:t>
            </a:r>
          </a:p>
        </p:txBody>
      </p:sp>
      <p:sp>
        <p:nvSpPr>
          <p:cNvPr id="15" name="TextBox 15"/>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STRATEGY</a:t>
            </a:r>
          </a:p>
        </p:txBody>
      </p:sp>
      <p:sp>
        <p:nvSpPr>
          <p:cNvPr id="16" name="TextBox 16"/>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STATISTICS</a:t>
            </a:r>
          </a:p>
        </p:txBody>
      </p:sp>
      <p:sp>
        <p:nvSpPr>
          <p:cNvPr id="17" name="TextBox 17"/>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TESTIMONIALS</a:t>
            </a:r>
          </a:p>
        </p:txBody>
      </p:sp>
      <p:sp>
        <p:nvSpPr>
          <p:cNvPr id="18" name="TextBox 18"/>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OUR TEAM</a:t>
            </a:r>
          </a:p>
        </p:txBody>
      </p:sp>
      <p:sp>
        <p:nvSpPr>
          <p:cNvPr id="19" name="TextBox 19"/>
          <p:cNvSpPr txBox="1"/>
          <p:nvPr/>
        </p:nvSpPr>
        <p:spPr>
          <a:xfrm>
            <a:off x="6607430" y="333733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GOALS AND OBJECTIVE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538064" y="8496715"/>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7377531"/>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7925488"/>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0692808" y="8199618"/>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5191880" y="8496715"/>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676717" y="9010386"/>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1259590" y="8758246"/>
            <a:ext cx="1104804" cy="1121111"/>
          </a:xfrm>
          <a:custGeom>
            <a:avLst/>
            <a:gdLst/>
            <a:ahLst/>
            <a:cxnLst/>
            <a:rect l="l" t="t" r="r" b="b"/>
            <a:pathLst>
              <a:path w="1104804" h="1121111">
                <a:moveTo>
                  <a:pt x="0" y="0"/>
                </a:moveTo>
                <a:lnTo>
                  <a:pt x="1104804" y="0"/>
                </a:lnTo>
                <a:lnTo>
                  <a:pt x="1104804" y="1121112"/>
                </a:lnTo>
                <a:lnTo>
                  <a:pt x="0" y="11211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1</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GOALS AND OBJECTIVES</a:t>
            </a:r>
          </a:p>
        </p:txBody>
      </p:sp>
      <p:sp>
        <p:nvSpPr>
          <p:cNvPr id="14" name="TextBox 14"/>
          <p:cNvSpPr txBox="1"/>
          <p:nvPr/>
        </p:nvSpPr>
        <p:spPr>
          <a:xfrm>
            <a:off x="1248579" y="4045241"/>
            <a:ext cx="4289485" cy="3078242"/>
          </a:xfrm>
          <a:prstGeom prst="rect">
            <a:avLst/>
          </a:prstGeom>
        </p:spPr>
        <p:txBody>
          <a:bodyPr lIns="0" tIns="0" rIns="0" bIns="0" rtlCol="0" anchor="t">
            <a:spAutoFit/>
          </a:bodyPr>
          <a:lstStyle/>
          <a:p>
            <a:pPr algn="ctr">
              <a:lnSpc>
                <a:spcPts val="2774"/>
              </a:lnSpc>
            </a:pPr>
            <a:r>
              <a:rPr lang="en-US" sz="2010" spc="197">
                <a:solidFill>
                  <a:srgbClr val="231F20"/>
                </a:solidFill>
                <a:latin typeface="DM Sans"/>
              </a:rPr>
              <a:t>Gathering User Input for Vacation Planning</a:t>
            </a:r>
          </a:p>
          <a:p>
            <a:pPr algn="ctr">
              <a:lnSpc>
                <a:spcPts val="2774"/>
              </a:lnSpc>
            </a:pPr>
            <a:r>
              <a:rPr lang="en-US" sz="2010" spc="197">
                <a:solidFill>
                  <a:srgbClr val="231F20"/>
                </a:solidFill>
                <a:latin typeface="DM Sans"/>
              </a:rPr>
              <a:t>To begin planning a vacation, ask the user where they are from and where they would like to go. Additionally, ask for their total trip budget to ensure all planning is within their means.</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2</a:t>
              </a:r>
            </a:p>
          </p:txBody>
        </p:sp>
      </p:grpSp>
      <p:sp>
        <p:nvSpPr>
          <p:cNvPr id="18" name="TextBox 18"/>
          <p:cNvSpPr txBox="1"/>
          <p:nvPr/>
        </p:nvSpPr>
        <p:spPr>
          <a:xfrm>
            <a:off x="6138875" y="4052061"/>
            <a:ext cx="6096269" cy="2991621"/>
          </a:xfrm>
          <a:prstGeom prst="rect">
            <a:avLst/>
          </a:prstGeom>
        </p:spPr>
        <p:txBody>
          <a:bodyPr lIns="0" tIns="0" rIns="0" bIns="0" rtlCol="0" anchor="t">
            <a:spAutoFit/>
          </a:bodyPr>
          <a:lstStyle/>
          <a:p>
            <a:pPr marL="0" lvl="0" indent="0" algn="ctr">
              <a:lnSpc>
                <a:spcPts val="2704"/>
              </a:lnSpc>
              <a:spcBef>
                <a:spcPct val="0"/>
              </a:spcBef>
            </a:pPr>
            <a:r>
              <a:rPr lang="en-US" sz="1959" spc="192">
                <a:solidFill>
                  <a:srgbClr val="231F20"/>
                </a:solidFill>
                <a:latin typeface="DM Sans"/>
              </a:rPr>
              <a:t>Allocating the Budget: Travel, Accommodation, Food and Miscellaneous Items</a:t>
            </a:r>
          </a:p>
          <a:p>
            <a:pPr marL="0" lvl="0" indent="0" algn="ctr">
              <a:lnSpc>
                <a:spcPts val="2704"/>
              </a:lnSpc>
              <a:spcBef>
                <a:spcPct val="0"/>
              </a:spcBef>
            </a:pPr>
            <a:r>
              <a:rPr lang="en-US" sz="1959" spc="192">
                <a:solidFill>
                  <a:srgbClr val="231F20"/>
                </a:solidFill>
                <a:latin typeface="DM Sans"/>
              </a:rPr>
              <a:t>To distribute your budget, split it into three parts according to this ratio: 20:40:30:10. This means that travel expenses should account for 20%, accommodation 40%, food 30%, and the remaining 10% can be used for purchasing miscellaneous items.</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3</a:t>
              </a:r>
            </a:p>
          </p:txBody>
        </p:sp>
      </p:grpSp>
      <p:sp>
        <p:nvSpPr>
          <p:cNvPr id="22" name="TextBox 22"/>
          <p:cNvSpPr txBox="1"/>
          <p:nvPr/>
        </p:nvSpPr>
        <p:spPr>
          <a:xfrm>
            <a:off x="12835219" y="4045241"/>
            <a:ext cx="4824862" cy="41069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Present a Comprehensive Vacation Experience to the User within their Budget Range</a:t>
            </a:r>
          </a:p>
          <a:p>
            <a:pPr marL="0" lvl="0" indent="0" algn="ctr">
              <a:lnSpc>
                <a:spcPts val="2774"/>
              </a:lnSpc>
              <a:spcBef>
                <a:spcPct val="0"/>
              </a:spcBef>
            </a:pPr>
            <a:r>
              <a:rPr lang="en-US" sz="2010" spc="197">
                <a:solidFill>
                  <a:srgbClr val="231F20"/>
                </a:solidFill>
                <a:latin typeface="DM Sans"/>
              </a:rPr>
              <a:t>To provide the best possible vacation experience for the user, it is essential to showcase the combined results of three options that fall within their budget range. This will ensure that the user has access to a complete and satisfactory travel package.</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Mission</a:t>
              </a:r>
            </a:p>
          </p:txBody>
        </p:sp>
      </p:gr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VALUES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67306"/>
            <a:ext cx="8900334" cy="1358859"/>
          </a:xfrm>
          <a:prstGeom prst="rect">
            <a:avLst/>
          </a:prstGeom>
        </p:spPr>
        <p:txBody>
          <a:bodyPr lIns="0" tIns="0" rIns="0" bIns="0" rtlCol="0" anchor="t">
            <a:spAutoFit/>
          </a:bodyPr>
          <a:lstStyle/>
          <a:p>
            <a:pPr>
              <a:lnSpc>
                <a:spcPts val="2734"/>
              </a:lnSpc>
            </a:pPr>
            <a:r>
              <a:rPr lang="en-US" sz="1981" spc="194">
                <a:solidFill>
                  <a:srgbClr val="231F20"/>
                </a:solidFill>
                <a:latin typeface="DM Sans"/>
              </a:rPr>
              <a:t>Our mission is to assist individuals  in using their expenses wisely by tracking their expenditures and utilizing them appropriately. Our goal is to enable them to live life to the fullest.</a:t>
            </a: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39" b="-11039"/>
            </a:stretch>
          </a:blipFill>
        </p:spPr>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grpSp>
      <p:grpSp>
        <p:nvGrpSpPr>
          <p:cNvPr id="21" name="Group 21"/>
          <p:cNvGrpSpPr/>
          <p:nvPr/>
        </p:nvGrpSpPr>
        <p:grpSpPr>
          <a:xfrm>
            <a:off x="2163000" y="6670920"/>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297097" y="6898993"/>
            <a:ext cx="8900334" cy="2383398"/>
          </a:xfrm>
          <a:prstGeom prst="rect">
            <a:avLst/>
          </a:prstGeom>
        </p:spPr>
        <p:txBody>
          <a:bodyPr lIns="0" tIns="0" rIns="0" bIns="0" rtlCol="0" anchor="t">
            <a:spAutoFit/>
          </a:bodyPr>
          <a:lstStyle/>
          <a:p>
            <a:pPr>
              <a:lnSpc>
                <a:spcPts val="2734"/>
              </a:lnSpc>
            </a:pPr>
            <a:r>
              <a:rPr lang="en-US" sz="1981" spc="194">
                <a:solidFill>
                  <a:srgbClr val="231F20"/>
                </a:solidFill>
                <a:latin typeface="DM Sans"/>
              </a:rPr>
              <a:t>Our vision is to empower individuals to explore the world on a budget creating unforgettable travel experiences without compromising financial wellness.</a:t>
            </a:r>
          </a:p>
          <a:p>
            <a:pPr>
              <a:lnSpc>
                <a:spcPts val="2734"/>
              </a:lnSpc>
            </a:pPr>
            <a:r>
              <a:rPr lang="en-US" sz="1981" spc="194">
                <a:solidFill>
                  <a:srgbClr val="231F20"/>
                </a:solidFill>
                <a:latin typeface="DM Sans"/>
              </a:rPr>
              <a:t>We strive to be the go-to platform that simplifies travel planning, offering innovative tools and resources to optimise every aspects of budget friendly journeys.</a:t>
            </a:r>
          </a:p>
          <a:p>
            <a:pPr>
              <a:lnSpc>
                <a:spcPts val="2734"/>
              </a:lnSpc>
            </a:pPr>
            <a:endParaRPr lang="en-US" sz="1981" spc="194">
              <a:solidFill>
                <a:srgbClr val="231F20"/>
              </a:solidFill>
              <a:latin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732628" y="4016965"/>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563658" y="4016965"/>
            <a:ext cx="1160684" cy="1393835"/>
          </a:xfrm>
          <a:custGeom>
            <a:avLst/>
            <a:gdLst/>
            <a:ahLst/>
            <a:cxnLst/>
            <a:rect l="l" t="t" r="r" b="b"/>
            <a:pathLst>
              <a:path w="1160684" h="1393835">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3272985" y="3986188"/>
            <a:ext cx="1353071" cy="1353071"/>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STRATEGIES</a:t>
            </a:r>
          </a:p>
        </p:txBody>
      </p:sp>
      <p:sp>
        <p:nvSpPr>
          <p:cNvPr id="29" name="TextBox 29"/>
          <p:cNvSpPr txBox="1"/>
          <p:nvPr/>
        </p:nvSpPr>
        <p:spPr>
          <a:xfrm>
            <a:off x="2574589" y="5433661"/>
            <a:ext cx="3542623" cy="2637142"/>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Gathering Information for Travel and Dining Reservations</a:t>
            </a:r>
          </a:p>
          <a:p>
            <a:pPr algn="ctr">
              <a:lnSpc>
                <a:spcPts val="2377"/>
              </a:lnSpc>
            </a:pPr>
            <a:r>
              <a:rPr lang="en-US" sz="1722" spc="168">
                <a:solidFill>
                  <a:srgbClr val="FFFBFB"/>
                </a:solidFill>
                <a:latin typeface="DM Sans"/>
              </a:rPr>
              <a:t>To plan your travel and dining arrangements, collect data from various websites that offer information on hotels, trains, buses, flights, and restaurants.</a:t>
            </a:r>
          </a:p>
        </p:txBody>
      </p:sp>
      <p:sp>
        <p:nvSpPr>
          <p:cNvPr id="30" name="TextBox 30"/>
          <p:cNvSpPr txBox="1"/>
          <p:nvPr/>
        </p:nvSpPr>
        <p:spPr>
          <a:xfrm>
            <a:off x="7372688" y="5624704"/>
            <a:ext cx="3542623" cy="116076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Compiling information from various resources according to the previously defined ratio rule (20:40:30:10).</a:t>
            </a:r>
          </a:p>
        </p:txBody>
      </p:sp>
      <p:sp>
        <p:nvSpPr>
          <p:cNvPr id="31" name="TextBox 31"/>
          <p:cNvSpPr txBox="1"/>
          <p:nvPr/>
        </p:nvSpPr>
        <p:spPr>
          <a:xfrm>
            <a:off x="12189287" y="5433661"/>
            <a:ext cx="3542623" cy="2637142"/>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Compiling Comprehensive Travel Packages</a:t>
            </a:r>
          </a:p>
          <a:p>
            <a:pPr algn="ctr">
              <a:lnSpc>
                <a:spcPts val="2377"/>
              </a:lnSpc>
            </a:pPr>
            <a:r>
              <a:rPr lang="en-US" sz="1722" spc="168">
                <a:solidFill>
                  <a:srgbClr val="FFFBFB"/>
                </a:solidFill>
                <a:latin typeface="DM Sans"/>
              </a:rPr>
              <a:t>To provide users with a comprehensive list of their travel options (including accommodation and food), gather all the necessary information and display it in an elegant presentation.</a:t>
            </a:r>
          </a:p>
        </p:txBody>
      </p:sp>
      <p:sp>
        <p:nvSpPr>
          <p:cNvPr id="32" name="TextBox 32"/>
          <p:cNvSpPr txBox="1"/>
          <p:nvPr/>
        </p:nvSpPr>
        <p:spPr>
          <a:xfrm>
            <a:off x="2858454" y="8245493"/>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STRATEGY N°1</a:t>
            </a:r>
          </a:p>
        </p:txBody>
      </p:sp>
      <p:sp>
        <p:nvSpPr>
          <p:cNvPr id="33" name="TextBox 33"/>
          <p:cNvSpPr txBox="1"/>
          <p:nvPr/>
        </p:nvSpPr>
        <p:spPr>
          <a:xfrm>
            <a:off x="7665320" y="8244757"/>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STRATEGY N°2</a:t>
            </a:r>
          </a:p>
        </p:txBody>
      </p:sp>
      <p:sp>
        <p:nvSpPr>
          <p:cNvPr id="34" name="TextBox 34"/>
          <p:cNvSpPr txBox="1"/>
          <p:nvPr/>
        </p:nvSpPr>
        <p:spPr>
          <a:xfrm>
            <a:off x="12473152" y="8245493"/>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STRATEGY N°3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720102" y="3376069"/>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STATISTICS</a:t>
            </a:r>
          </a:p>
        </p:txBody>
      </p:sp>
      <p:sp>
        <p:nvSpPr>
          <p:cNvPr id="11" name="TextBox 11"/>
          <p:cNvSpPr txBox="1"/>
          <p:nvPr/>
        </p:nvSpPr>
        <p:spPr>
          <a:xfrm>
            <a:off x="2720102" y="5095875"/>
            <a:ext cx="5741759" cy="4527283"/>
          </a:xfrm>
          <a:prstGeom prst="rect">
            <a:avLst/>
          </a:prstGeom>
        </p:spPr>
        <p:txBody>
          <a:bodyPr lIns="0" tIns="0" rIns="0" bIns="0" rtlCol="0" anchor="t">
            <a:spAutoFit/>
          </a:bodyPr>
          <a:lstStyle/>
          <a:p>
            <a:pPr algn="l">
              <a:lnSpc>
                <a:spcPts val="3992"/>
              </a:lnSpc>
            </a:pPr>
            <a:r>
              <a:rPr lang="en-US" sz="2893" spc="283">
                <a:solidFill>
                  <a:srgbClr val="F5FFF5"/>
                </a:solidFill>
                <a:latin typeface="DM Sans"/>
              </a:rPr>
              <a:t>The Importance of Proper Planning for Travel</a:t>
            </a:r>
          </a:p>
          <a:p>
            <a:pPr algn="l">
              <a:lnSpc>
                <a:spcPts val="3992"/>
              </a:lnSpc>
            </a:pPr>
            <a:r>
              <a:rPr lang="en-US" sz="2893" spc="283">
                <a:solidFill>
                  <a:srgbClr val="F5FFF5"/>
                </a:solidFill>
                <a:latin typeface="DM Sans"/>
              </a:rPr>
              <a:t>Did you know that 80% of travelers don't plan their trips effectively? This often results in overspending and the need to borrow money, which can be detrimental to one's financial health.</a:t>
            </a:r>
          </a:p>
        </p:txBody>
      </p:sp>
      <p:sp>
        <p:nvSpPr>
          <p:cNvPr id="12" name="TextBox 12"/>
          <p:cNvSpPr txBox="1"/>
          <p:nvPr/>
        </p:nvSpPr>
        <p:spPr>
          <a:xfrm>
            <a:off x="10349972" y="3530304"/>
            <a:ext cx="7202160" cy="3275399"/>
          </a:xfrm>
          <a:prstGeom prst="rect">
            <a:avLst/>
          </a:prstGeom>
        </p:spPr>
        <p:txBody>
          <a:bodyPr lIns="0" tIns="0" rIns="0" bIns="0" rtlCol="0" anchor="t">
            <a:spAutoFit/>
          </a:bodyPr>
          <a:lstStyle/>
          <a:p>
            <a:pPr marL="0" lvl="0" indent="0" algn="ctr">
              <a:lnSpc>
                <a:spcPts val="26787"/>
              </a:lnSpc>
              <a:spcBef>
                <a:spcPct val="0"/>
              </a:spcBef>
            </a:pPr>
            <a:r>
              <a:rPr lang="en-US" sz="19411">
                <a:solidFill>
                  <a:srgbClr val="231F20"/>
                </a:solidFill>
                <a:latin typeface="Oswald Bold"/>
              </a:rPr>
              <a:t>80%</a:t>
            </a:r>
          </a:p>
        </p:txBody>
      </p:sp>
      <p:pic>
        <p:nvPicPr>
          <p:cNvPr id="13" name="Picture 13"/>
          <p:cNvPicPr>
            <a:picLocks noChangeAspect="1"/>
          </p:cNvPicPr>
          <p:nvPr/>
        </p:nvPicPr>
        <p:blipFill>
          <a:blip r:embed="rId4"/>
          <a:stretch>
            <a:fillRect/>
          </a:stretch>
        </p:blipFill>
        <p:spPr>
          <a:xfrm>
            <a:off x="10697830" y="6408403"/>
            <a:ext cx="6506443" cy="20068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361367" y="4424204"/>
            <a:ext cx="2464800" cy="2455172"/>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5" name="Group 5"/>
          <p:cNvGrpSpPr/>
          <p:nvPr/>
        </p:nvGrpSpPr>
        <p:grpSpPr>
          <a:xfrm>
            <a:off x="4202269" y="3237055"/>
            <a:ext cx="5981844" cy="2374297"/>
            <a:chOff x="0" y="0"/>
            <a:chExt cx="2047782" cy="812800"/>
          </a:xfrm>
        </p:grpSpPr>
        <p:sp>
          <p:nvSpPr>
            <p:cNvPr id="6" name="Freeform 6"/>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7" name="TextBox 7"/>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693200" y="3293665"/>
            <a:ext cx="1459011" cy="427092"/>
          </a:xfrm>
          <a:custGeom>
            <a:avLst/>
            <a:gdLst/>
            <a:ahLst/>
            <a:cxnLst/>
            <a:rect l="l" t="t" r="r" b="b"/>
            <a:pathLst>
              <a:path w="1459011" h="427092">
                <a:moveTo>
                  <a:pt x="0" y="0"/>
                </a:moveTo>
                <a:lnTo>
                  <a:pt x="1459011" y="0"/>
                </a:lnTo>
                <a:lnTo>
                  <a:pt x="1459011" y="427092"/>
                </a:lnTo>
                <a:lnTo>
                  <a:pt x="0" y="427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a:grpSpLocks noChangeAspect="1"/>
          </p:cNvGrpSpPr>
          <p:nvPr/>
        </p:nvGrpSpPr>
        <p:grpSpPr>
          <a:xfrm>
            <a:off x="7812145" y="6881889"/>
            <a:ext cx="2464800" cy="245517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2" name="Group 12"/>
          <p:cNvGrpSpPr/>
          <p:nvPr/>
        </p:nvGrpSpPr>
        <p:grpSpPr>
          <a:xfrm>
            <a:off x="9611386" y="5735177"/>
            <a:ext cx="5981844" cy="2374297"/>
            <a:chOff x="0" y="0"/>
            <a:chExt cx="2047782" cy="812800"/>
          </a:xfrm>
        </p:grpSpPr>
        <p:sp>
          <p:nvSpPr>
            <p:cNvPr id="13" name="Freeform 13"/>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14" name="TextBox 14"/>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3814032" y="5882367"/>
            <a:ext cx="1577714" cy="461840"/>
          </a:xfrm>
          <a:custGeom>
            <a:avLst/>
            <a:gdLst/>
            <a:ahLst/>
            <a:cxnLst/>
            <a:rect l="l" t="t" r="r" b="b"/>
            <a:pathLst>
              <a:path w="1577714" h="461840">
                <a:moveTo>
                  <a:pt x="0" y="0"/>
                </a:moveTo>
                <a:lnTo>
                  <a:pt x="1577715" y="0"/>
                </a:lnTo>
                <a:lnTo>
                  <a:pt x="1577715" y="461840"/>
                </a:lnTo>
                <a:lnTo>
                  <a:pt x="0" y="461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16333169" y="8069439"/>
            <a:ext cx="2094695" cy="2377721"/>
            <a:chOff x="0" y="0"/>
            <a:chExt cx="551689" cy="626231"/>
          </a:xfrm>
        </p:grpSpPr>
        <p:sp>
          <p:nvSpPr>
            <p:cNvPr id="19" name="Freeform 1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0" name="TextBox 2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224419" y="-1349021"/>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4653239" y="3676872"/>
            <a:ext cx="4769467" cy="1415950"/>
          </a:xfrm>
          <a:prstGeom prst="rect">
            <a:avLst/>
          </a:prstGeom>
        </p:spPr>
        <p:txBody>
          <a:bodyPr lIns="0" tIns="0" rIns="0" bIns="0" rtlCol="0" anchor="t">
            <a:spAutoFit/>
          </a:bodyPr>
          <a:lstStyle/>
          <a:p>
            <a:pPr>
              <a:lnSpc>
                <a:spcPts val="2280"/>
              </a:lnSpc>
            </a:pPr>
            <a:r>
              <a:rPr lang="en-US" sz="1628">
                <a:solidFill>
                  <a:srgbClr val="100F0D"/>
                </a:solidFill>
                <a:latin typeface="Montserrat Light"/>
              </a:rPr>
              <a:t>Surprisingly , most of my travel budgeting mistakes were due to being regretfully tight on the purse strings but there’s still room to improve some overspending by making smarter choices.</a:t>
            </a:r>
          </a:p>
        </p:txBody>
      </p:sp>
      <p:sp>
        <p:nvSpPr>
          <p:cNvPr id="25" name="TextBox 25"/>
          <p:cNvSpPr txBox="1"/>
          <p:nvPr/>
        </p:nvSpPr>
        <p:spPr>
          <a:xfrm>
            <a:off x="9773951" y="6333413"/>
            <a:ext cx="5044915" cy="684430"/>
          </a:xfrm>
          <a:prstGeom prst="rect">
            <a:avLst/>
          </a:prstGeom>
        </p:spPr>
        <p:txBody>
          <a:bodyPr lIns="0" tIns="0" rIns="0" bIns="0" rtlCol="0" anchor="t">
            <a:spAutoFit/>
          </a:bodyPr>
          <a:lstStyle/>
          <a:p>
            <a:pPr>
              <a:lnSpc>
                <a:spcPts val="2700"/>
              </a:lnSpc>
            </a:pPr>
            <a:r>
              <a:rPr lang="en-US" sz="1928">
                <a:solidFill>
                  <a:srgbClr val="100F0D"/>
                </a:solidFill>
                <a:latin typeface="Montserrat Light"/>
              </a:rPr>
              <a:t>“Making a plan without the right tools is like making spaghetti without a pot.”</a:t>
            </a:r>
          </a:p>
        </p:txBody>
      </p:sp>
      <p:sp>
        <p:nvSpPr>
          <p:cNvPr id="26" name="TextBox 26"/>
          <p:cNvSpPr txBox="1"/>
          <p:nvPr/>
        </p:nvSpPr>
        <p:spPr>
          <a:xfrm>
            <a:off x="2361367" y="1207516"/>
            <a:ext cx="9537014" cy="1594138"/>
          </a:xfrm>
          <a:prstGeom prst="rect">
            <a:avLst/>
          </a:prstGeom>
        </p:spPr>
        <p:txBody>
          <a:bodyPr lIns="0" tIns="0" rIns="0" bIns="0" rtlCol="0" anchor="t">
            <a:spAutoFit/>
          </a:bodyPr>
          <a:lstStyle/>
          <a:p>
            <a:pPr marL="0" lvl="0" indent="0">
              <a:lnSpc>
                <a:spcPts val="13015"/>
              </a:lnSpc>
              <a:spcBef>
                <a:spcPct val="0"/>
              </a:spcBef>
            </a:pPr>
            <a:r>
              <a:rPr lang="en-US" sz="9431" u="none" spc="924">
                <a:solidFill>
                  <a:srgbClr val="231F20"/>
                </a:solidFill>
                <a:latin typeface="Oswald Bold"/>
              </a:rPr>
              <a:t>TESTIMONIALS</a:t>
            </a:r>
          </a:p>
        </p:txBody>
      </p:sp>
      <p:sp>
        <p:nvSpPr>
          <p:cNvPr id="27" name="TextBox 27"/>
          <p:cNvSpPr txBox="1"/>
          <p:nvPr/>
        </p:nvSpPr>
        <p:spPr>
          <a:xfrm>
            <a:off x="4526864" y="3297912"/>
            <a:ext cx="3879216" cy="422845"/>
          </a:xfrm>
          <a:prstGeom prst="rect">
            <a:avLst/>
          </a:prstGeom>
        </p:spPr>
        <p:txBody>
          <a:bodyPr lIns="0" tIns="0" rIns="0" bIns="0" rtlCol="0" anchor="t">
            <a:spAutoFit/>
          </a:bodyPr>
          <a:lstStyle/>
          <a:p>
            <a:pPr>
              <a:lnSpc>
                <a:spcPts val="3468"/>
              </a:lnSpc>
            </a:pPr>
            <a:r>
              <a:rPr lang="en-US" sz="2477">
                <a:solidFill>
                  <a:srgbClr val="000000"/>
                </a:solidFill>
                <a:latin typeface="DM Sans Bold"/>
              </a:rPr>
              <a:t>Suzy</a:t>
            </a:r>
          </a:p>
        </p:txBody>
      </p:sp>
      <p:sp>
        <p:nvSpPr>
          <p:cNvPr id="28" name="TextBox 28"/>
          <p:cNvSpPr txBox="1"/>
          <p:nvPr/>
        </p:nvSpPr>
        <p:spPr>
          <a:xfrm>
            <a:off x="9783476" y="5878052"/>
            <a:ext cx="4049606" cy="422845"/>
          </a:xfrm>
          <a:prstGeom prst="rect">
            <a:avLst/>
          </a:prstGeom>
        </p:spPr>
        <p:txBody>
          <a:bodyPr lIns="0" tIns="0" rIns="0" bIns="0" rtlCol="0" anchor="t">
            <a:spAutoFit/>
          </a:bodyPr>
          <a:lstStyle/>
          <a:p>
            <a:pPr>
              <a:lnSpc>
                <a:spcPts val="3468"/>
              </a:lnSpc>
            </a:pPr>
            <a:r>
              <a:rPr lang="en-US" sz="2477">
                <a:solidFill>
                  <a:srgbClr val="000000"/>
                </a:solidFill>
                <a:latin typeface="DM Sans Bold"/>
              </a:rPr>
              <a:t>krish Hughes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843510" y="5003751"/>
            <a:ext cx="3145217" cy="3434885"/>
            <a:chOff x="0" y="0"/>
            <a:chExt cx="862412" cy="941838"/>
          </a:xfrm>
        </p:grpSpPr>
        <p:sp>
          <p:nvSpPr>
            <p:cNvPr id="6" name="Freeform 6"/>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7" name="TextBox 7"/>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8" name="Group 8"/>
          <p:cNvGrpSpPr>
            <a:grpSpLocks noChangeAspect="1"/>
          </p:cNvGrpSpPr>
          <p:nvPr/>
        </p:nvGrpSpPr>
        <p:grpSpPr>
          <a:xfrm>
            <a:off x="2085280" y="3729024"/>
            <a:ext cx="2706695" cy="2696122"/>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1" name="Group 11"/>
          <p:cNvGrpSpPr/>
          <p:nvPr/>
        </p:nvGrpSpPr>
        <p:grpSpPr>
          <a:xfrm>
            <a:off x="5803107" y="5003751"/>
            <a:ext cx="3145217" cy="3434885"/>
            <a:chOff x="0" y="0"/>
            <a:chExt cx="862412" cy="941838"/>
          </a:xfrm>
        </p:grpSpPr>
        <p:sp>
          <p:nvSpPr>
            <p:cNvPr id="12" name="Freeform 12"/>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3" name="TextBox 13"/>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14" name="Group 14"/>
          <p:cNvGrpSpPr>
            <a:grpSpLocks noChangeAspect="1"/>
          </p:cNvGrpSpPr>
          <p:nvPr/>
        </p:nvGrpSpPr>
        <p:grpSpPr>
          <a:xfrm>
            <a:off x="6135184" y="3655690"/>
            <a:ext cx="2706695" cy="2696122"/>
            <a:chOff x="0" y="0"/>
            <a:chExt cx="6502400" cy="6477000"/>
          </a:xfrm>
        </p:grpSpPr>
        <p:sp>
          <p:nvSpPr>
            <p:cNvPr id="15" name="Freeform 1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6947" r="223" b="-6947"/>
              </a:stretch>
            </a:blipFill>
          </p:spPr>
        </p:sp>
        <p:sp>
          <p:nvSpPr>
            <p:cNvPr id="16" name="Freeform 1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7" name="Group 17"/>
          <p:cNvGrpSpPr/>
          <p:nvPr/>
        </p:nvGrpSpPr>
        <p:grpSpPr>
          <a:xfrm>
            <a:off x="10109836" y="4928280"/>
            <a:ext cx="3145217" cy="3434885"/>
            <a:chOff x="0" y="0"/>
            <a:chExt cx="862412" cy="941838"/>
          </a:xfrm>
        </p:grpSpPr>
        <p:sp>
          <p:nvSpPr>
            <p:cNvPr id="18" name="Freeform 1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9" name="TextBox 19"/>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20" name="Group 20"/>
          <p:cNvGrpSpPr>
            <a:grpSpLocks noChangeAspect="1"/>
          </p:cNvGrpSpPr>
          <p:nvPr/>
        </p:nvGrpSpPr>
        <p:grpSpPr>
          <a:xfrm>
            <a:off x="10373316" y="3729024"/>
            <a:ext cx="2706695" cy="2696122"/>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7292" r="-7292"/>
              </a:stretch>
            </a:blipFill>
          </p:spPr>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23" name="Freeform 23"/>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24" name="Freeform 24"/>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25" name="Freeform 25"/>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26" name="Freeform 26"/>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grpSp>
        <p:nvGrpSpPr>
          <p:cNvPr id="27" name="Group 27"/>
          <p:cNvGrpSpPr/>
          <p:nvPr/>
        </p:nvGrpSpPr>
        <p:grpSpPr>
          <a:xfrm>
            <a:off x="14114083" y="4829676"/>
            <a:ext cx="3145217" cy="3434885"/>
            <a:chOff x="0" y="0"/>
            <a:chExt cx="862412" cy="941838"/>
          </a:xfrm>
        </p:grpSpPr>
        <p:sp>
          <p:nvSpPr>
            <p:cNvPr id="28" name="Freeform 2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9" name="TextBox 29"/>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30" name="Group 30"/>
          <p:cNvGrpSpPr>
            <a:grpSpLocks noChangeAspect="1"/>
          </p:cNvGrpSpPr>
          <p:nvPr/>
        </p:nvGrpSpPr>
        <p:grpSpPr>
          <a:xfrm>
            <a:off x="14333344" y="3684278"/>
            <a:ext cx="2706695" cy="2696122"/>
            <a:chOff x="0" y="0"/>
            <a:chExt cx="6502400" cy="6477000"/>
          </a:xfrm>
        </p:grpSpPr>
        <p:sp>
          <p:nvSpPr>
            <p:cNvPr id="31" name="Freeform 3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1951" r="223" b="-1951"/>
              </a:stretch>
            </a:blipFill>
          </p:spPr>
        </p:sp>
        <p:sp>
          <p:nvSpPr>
            <p:cNvPr id="32" name="Freeform 3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33" name="TextBox 33"/>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TEAM</a:t>
            </a:r>
          </a:p>
        </p:txBody>
      </p:sp>
      <p:sp>
        <p:nvSpPr>
          <p:cNvPr id="34" name="TextBox 34"/>
          <p:cNvSpPr txBox="1"/>
          <p:nvPr/>
        </p:nvSpPr>
        <p:spPr>
          <a:xfrm>
            <a:off x="2512386" y="6516692"/>
            <a:ext cx="2257081" cy="400050"/>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Vivek Attri</a:t>
            </a:r>
          </a:p>
        </p:txBody>
      </p:sp>
      <p:sp>
        <p:nvSpPr>
          <p:cNvPr id="35" name="TextBox 35"/>
          <p:cNvSpPr txBox="1"/>
          <p:nvPr/>
        </p:nvSpPr>
        <p:spPr>
          <a:xfrm>
            <a:off x="2489878" y="7640642"/>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CSE 2nd Year</a:t>
            </a:r>
          </a:p>
        </p:txBody>
      </p:sp>
      <p:sp>
        <p:nvSpPr>
          <p:cNvPr id="36" name="TextBox 36"/>
          <p:cNvSpPr txBox="1"/>
          <p:nvPr/>
        </p:nvSpPr>
        <p:spPr>
          <a:xfrm>
            <a:off x="6464806" y="6678617"/>
            <a:ext cx="2213980"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Rajveer</a:t>
            </a:r>
          </a:p>
          <a:p>
            <a:pPr algn="ctr">
              <a:lnSpc>
                <a:spcPts val="3286"/>
              </a:lnSpc>
            </a:pPr>
            <a:r>
              <a:rPr lang="en-US" sz="2738" spc="136">
                <a:solidFill>
                  <a:srgbClr val="FFFBFB"/>
                </a:solidFill>
                <a:latin typeface="DM Sans"/>
              </a:rPr>
              <a:t>Choubisa</a:t>
            </a:r>
          </a:p>
        </p:txBody>
      </p:sp>
      <p:sp>
        <p:nvSpPr>
          <p:cNvPr id="37" name="TextBox 37"/>
          <p:cNvSpPr txBox="1"/>
          <p:nvPr/>
        </p:nvSpPr>
        <p:spPr>
          <a:xfrm>
            <a:off x="10722050" y="6556644"/>
            <a:ext cx="2009227"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Kashish Agarwal</a:t>
            </a:r>
          </a:p>
        </p:txBody>
      </p:sp>
      <p:sp>
        <p:nvSpPr>
          <p:cNvPr id="38" name="TextBox 38"/>
          <p:cNvSpPr txBox="1"/>
          <p:nvPr/>
        </p:nvSpPr>
        <p:spPr>
          <a:xfrm>
            <a:off x="14682078" y="6556644"/>
            <a:ext cx="2009227"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Siddharth Singh</a:t>
            </a:r>
          </a:p>
        </p:txBody>
      </p:sp>
      <p:sp>
        <p:nvSpPr>
          <p:cNvPr id="39" name="TextBox 39"/>
          <p:cNvSpPr txBox="1"/>
          <p:nvPr/>
        </p:nvSpPr>
        <p:spPr>
          <a:xfrm>
            <a:off x="10429180" y="7640642"/>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CSE 2nd Year</a:t>
            </a:r>
          </a:p>
        </p:txBody>
      </p:sp>
      <p:sp>
        <p:nvSpPr>
          <p:cNvPr id="40" name="TextBox 40"/>
          <p:cNvSpPr txBox="1"/>
          <p:nvPr/>
        </p:nvSpPr>
        <p:spPr>
          <a:xfrm>
            <a:off x="14647218" y="7640642"/>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CSE 2nd Year</a:t>
            </a:r>
          </a:p>
        </p:txBody>
      </p:sp>
      <p:sp>
        <p:nvSpPr>
          <p:cNvPr id="41" name="TextBox 41"/>
          <p:cNvSpPr txBox="1"/>
          <p:nvPr/>
        </p:nvSpPr>
        <p:spPr>
          <a:xfrm>
            <a:off x="6337483" y="7725285"/>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ECE 2nd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 Planner</dc:title>
  <cp:lastModifiedBy>Vivek Atri</cp:lastModifiedBy>
  <cp:revision>2</cp:revision>
  <dcterms:created xsi:type="dcterms:W3CDTF">2006-08-16T00:00:00Z</dcterms:created>
  <dcterms:modified xsi:type="dcterms:W3CDTF">2024-01-29T07:16:38Z</dcterms:modified>
  <dc:identifier>DAF7JAKCY38</dc:identifier>
</cp:coreProperties>
</file>